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handoutMasterIdLst>
    <p:handoutMasterId r:id="rId35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87" r:id="rId11"/>
    <p:sldId id="273" r:id="rId12"/>
    <p:sldId id="25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6" r:id="rId25"/>
    <p:sldId id="285" r:id="rId26"/>
    <p:sldId id="286" r:id="rId27"/>
    <p:sldId id="291" r:id="rId28"/>
    <p:sldId id="289" r:id="rId29"/>
    <p:sldId id="290" r:id="rId30"/>
    <p:sldId id="288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26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DAF8E-69A8-4284-9A37-2D7486F7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54" y="1532965"/>
            <a:ext cx="7480892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C904F-0BB6-420D-AF3A-7D54FA4D9513}"/>
              </a:ext>
            </a:extLst>
          </p:cNvPr>
          <p:cNvSpPr txBox="1"/>
          <p:nvPr/>
        </p:nvSpPr>
        <p:spPr>
          <a:xfrm>
            <a:off x="1541929" y="1810871"/>
            <a:ext cx="93950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void insert() {</a:t>
            </a:r>
          </a:p>
          <a:p>
            <a:r>
              <a:rPr lang="en-US" sz="1000" dirty="0"/>
              <a:t>        try {</a:t>
            </a:r>
          </a:p>
          <a:p>
            <a:r>
              <a:rPr lang="en-US" sz="1000" dirty="0"/>
              <a:t>            String </a:t>
            </a:r>
            <a:r>
              <a:rPr lang="en-US" sz="1000" dirty="0" err="1"/>
              <a:t>sqlHDMua</a:t>
            </a:r>
            <a:r>
              <a:rPr lang="en-US" sz="1000" dirty="0"/>
              <a:t> = "INSERT INTO HOADONTHUMUA(NGAYMUA, TTTIENMAT, TTTHE, SOTIENCONLAI, NGAYDAOHAN, TRANGTHAIHDMUA, MANV, MANCC) "</a:t>
            </a:r>
          </a:p>
          <a:p>
            <a:r>
              <a:rPr lang="en-US" sz="1000" dirty="0"/>
              <a:t>                    + "VALUES(?, ?, ?, ?, ?, ?, ?, ?)";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sqlHDMua</a:t>
            </a:r>
            <a:r>
              <a:rPr lang="en-US" sz="1000" dirty="0"/>
              <a:t>, new Date(), </a:t>
            </a:r>
            <a:r>
              <a:rPr lang="en-US" sz="1000" dirty="0" err="1"/>
              <a:t>ShareHelper.cash</a:t>
            </a:r>
            <a:r>
              <a:rPr lang="en-US" sz="1000" dirty="0"/>
              <a:t>, </a:t>
            </a:r>
            <a:r>
              <a:rPr lang="en-US" sz="1000" dirty="0" err="1"/>
              <a:t>ShareHelper.debit</a:t>
            </a:r>
            <a:r>
              <a:rPr lang="en-US" sz="1000" dirty="0"/>
              <a:t>, </a:t>
            </a:r>
            <a:r>
              <a:rPr lang="en-US" sz="1000" dirty="0" err="1"/>
              <a:t>ShareHelper.total</a:t>
            </a:r>
            <a:r>
              <a:rPr lang="en-US" sz="1000" dirty="0"/>
              <a:t> - </a:t>
            </a:r>
            <a:r>
              <a:rPr lang="en-US" sz="1000" dirty="0" err="1"/>
              <a:t>ShareHelper.cash</a:t>
            </a:r>
            <a:r>
              <a:rPr lang="en-US" sz="1000" dirty="0"/>
              <a:t> - </a:t>
            </a:r>
            <a:r>
              <a:rPr lang="en-US" sz="1000" dirty="0" err="1"/>
              <a:t>ShareHelper.debit</a:t>
            </a:r>
            <a:r>
              <a:rPr lang="en-US" sz="1000" dirty="0"/>
              <a:t>,</a:t>
            </a:r>
          </a:p>
          <a:p>
            <a:r>
              <a:rPr lang="en-US" sz="1000" dirty="0"/>
              <a:t>                    </a:t>
            </a:r>
            <a:r>
              <a:rPr lang="en-US" sz="1000" dirty="0" err="1"/>
              <a:t>DateHelper.addDays</a:t>
            </a:r>
            <a:r>
              <a:rPr lang="en-US" sz="1000" dirty="0"/>
              <a:t>(new Date(), </a:t>
            </a:r>
            <a:r>
              <a:rPr lang="en-US" sz="1000" dirty="0" err="1"/>
              <a:t>ShareHelper.month</a:t>
            </a:r>
            <a:r>
              <a:rPr lang="en-US" sz="1000" dirty="0"/>
              <a:t> * 30), null, </a:t>
            </a:r>
            <a:r>
              <a:rPr lang="en-US" sz="1000" dirty="0" err="1"/>
              <a:t>ShareHelper.USER.getEmployeeID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(0).</a:t>
            </a:r>
            <a:r>
              <a:rPr lang="en-US" sz="1000" dirty="0" err="1"/>
              <a:t>getSupplierID</a:t>
            </a:r>
            <a:r>
              <a:rPr lang="en-US" sz="1000" dirty="0"/>
              <a:t>());</a:t>
            </a:r>
          </a:p>
          <a:p>
            <a:br>
              <a:rPr lang="en-US" sz="1000" dirty="0"/>
            </a:br>
            <a:r>
              <a:rPr lang="en-US" sz="1000" dirty="0"/>
              <a:t>            String </a:t>
            </a:r>
            <a:r>
              <a:rPr lang="en-US" sz="1000" dirty="0" err="1"/>
              <a:t>sqlThuocTrongKho</a:t>
            </a:r>
            <a:r>
              <a:rPr lang="en-US" sz="1000" dirty="0"/>
              <a:t> = "INSERT INTO THUOCTRONGKHO(MALOHANG, NGAYSX, NGAYHETHAN, SOLUONGTON, NGAYNHAPHANG, GIABAN, GIANHAP,"</a:t>
            </a:r>
          </a:p>
          <a:p>
            <a:r>
              <a:rPr lang="en-US" sz="1000" dirty="0"/>
              <a:t>                    + "MATHUOC, MADAILY, TRANGTHAITHUOC) VALUES(?, ?, ?, ?, ?, ?, ?, ?, ?, ?)";</a:t>
            </a:r>
          </a:p>
          <a:p>
            <a:r>
              <a:rPr lang="en-US" sz="1000" dirty="0"/>
              <a:t>            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</a:t>
            </a:r>
            <a:r>
              <a:rPr lang="en-US" sz="1000" dirty="0" err="1"/>
              <a:t>list.size</a:t>
            </a:r>
            <a:r>
              <a:rPr lang="en-US" sz="1000" dirty="0"/>
              <a:t>();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sqlThuocTrongKho</a:t>
            </a:r>
            <a:r>
              <a:rPr lang="en-US" sz="1000" dirty="0"/>
              <a:t>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getBatchNo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getManufactureDate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getExpirationDate</a:t>
            </a:r>
            <a:r>
              <a:rPr lang="en-US" sz="1000" dirty="0"/>
              <a:t>(),</a:t>
            </a:r>
          </a:p>
          <a:p>
            <a:r>
              <a:rPr lang="en-US" sz="1000" dirty="0"/>
              <a:t>                        0, new Date(),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getSalePrice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getPurchasePrice</a:t>
            </a:r>
            <a:r>
              <a:rPr lang="en-US" sz="1000" dirty="0"/>
              <a:t>(),</a:t>
            </a:r>
          </a:p>
          <a:p>
            <a:r>
              <a:rPr lang="en-US" sz="1000" dirty="0"/>
              <a:t>                        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getDrugID</a:t>
            </a:r>
            <a:r>
              <a:rPr lang="en-US" sz="1000" dirty="0"/>
              <a:t>(), </a:t>
            </a:r>
            <a:r>
              <a:rPr lang="en-US" sz="1000" dirty="0" err="1"/>
              <a:t>ShareHelper.Branch.getBranchID</a:t>
            </a:r>
            <a:r>
              <a:rPr lang="en-US" sz="1000" dirty="0"/>
              <a:t>(), null);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setDrugNumber</a:t>
            </a:r>
            <a:r>
              <a:rPr lang="en-US" sz="1000" dirty="0"/>
              <a:t>(</a:t>
            </a:r>
            <a:r>
              <a:rPr lang="en-US" sz="1000" dirty="0" err="1"/>
              <a:t>purchaseInvoiceDAO.lastStoragedDrugID</a:t>
            </a:r>
            <a:r>
              <a:rPr lang="en-US" sz="1000" dirty="0"/>
              <a:t>());</a:t>
            </a:r>
          </a:p>
          <a:p>
            <a:r>
              <a:rPr lang="en-US" sz="1000" dirty="0"/>
              <a:t>            }</a:t>
            </a:r>
          </a:p>
          <a:p>
            <a:br>
              <a:rPr lang="en-US" sz="1000" dirty="0"/>
            </a:br>
            <a:r>
              <a:rPr lang="en-US" sz="1000" dirty="0"/>
              <a:t>            String </a:t>
            </a:r>
            <a:r>
              <a:rPr lang="en-US" sz="1000" dirty="0" err="1"/>
              <a:t>sqlHDMChiTiet</a:t>
            </a:r>
            <a:r>
              <a:rPr lang="en-US" sz="1000" dirty="0"/>
              <a:t> = "INSERT INTO HOADONTHUMUACHITIET VALUES(?, ?, ?)";</a:t>
            </a:r>
          </a:p>
          <a:p>
            <a:r>
              <a:rPr lang="en-US" sz="1000" dirty="0"/>
              <a:t>            for (int </a:t>
            </a:r>
            <a:r>
              <a:rPr lang="en-US" sz="1000" dirty="0" err="1"/>
              <a:t>i</a:t>
            </a:r>
            <a:r>
              <a:rPr lang="en-US" sz="1000" dirty="0"/>
              <a:t> = 0; </a:t>
            </a:r>
            <a:r>
              <a:rPr lang="en-US" sz="1000" dirty="0" err="1"/>
              <a:t>i</a:t>
            </a:r>
            <a:r>
              <a:rPr lang="en-US" sz="1000" dirty="0"/>
              <a:t> &lt; </a:t>
            </a:r>
            <a:r>
              <a:rPr lang="en-US" sz="1000" dirty="0" err="1"/>
              <a:t>list.size</a:t>
            </a:r>
            <a:r>
              <a:rPr lang="en-US" sz="1000" dirty="0"/>
              <a:t>(); </a:t>
            </a:r>
            <a:r>
              <a:rPr lang="en-US" sz="1000" dirty="0" err="1"/>
              <a:t>i</a:t>
            </a:r>
            <a:r>
              <a:rPr lang="en-US" sz="1000" dirty="0"/>
              <a:t>++) {</a:t>
            </a:r>
          </a:p>
          <a:p>
            <a:r>
              <a:rPr lang="en-US" sz="1000" dirty="0"/>
              <a:t>                </a:t>
            </a:r>
            <a:r>
              <a:rPr lang="en-US" sz="1000" dirty="0" err="1"/>
              <a:t>JdbcHelper.executeUpdate</a:t>
            </a:r>
            <a:r>
              <a:rPr lang="en-US" sz="1000" dirty="0"/>
              <a:t>(</a:t>
            </a:r>
            <a:r>
              <a:rPr lang="en-US" sz="1000" dirty="0" err="1"/>
              <a:t>sqlHDMChiTiet</a:t>
            </a:r>
            <a:r>
              <a:rPr lang="en-US" sz="1000" dirty="0"/>
              <a:t>, </a:t>
            </a:r>
            <a:r>
              <a:rPr lang="en-US" sz="1000" dirty="0" err="1"/>
              <a:t>purchaseInvoiceDAO.lastPurchaseInvoiceID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getDrugNumber</a:t>
            </a:r>
            <a:r>
              <a:rPr lang="en-US" sz="1000" dirty="0"/>
              <a:t>(), </a:t>
            </a:r>
            <a:r>
              <a:rPr lang="en-US" sz="1000" dirty="0" err="1"/>
              <a:t>list.get</a:t>
            </a:r>
            <a:r>
              <a:rPr lang="en-US" sz="1000" dirty="0"/>
              <a:t>(</a:t>
            </a:r>
            <a:r>
              <a:rPr lang="en-US" sz="1000" dirty="0" err="1"/>
              <a:t>i</a:t>
            </a:r>
            <a:r>
              <a:rPr lang="en-US" sz="1000" dirty="0"/>
              <a:t>).</a:t>
            </a:r>
            <a:r>
              <a:rPr lang="en-US" sz="1000" dirty="0" err="1"/>
              <a:t>getQuantity</a:t>
            </a:r>
            <a:r>
              <a:rPr lang="en-US" sz="1000" dirty="0"/>
              <a:t>());</a:t>
            </a:r>
          </a:p>
          <a:p>
            <a:r>
              <a:rPr lang="en-US" sz="1000" dirty="0"/>
              <a:t>            }</a:t>
            </a:r>
          </a:p>
          <a:p>
            <a:br>
              <a:rPr lang="en-US" sz="1000" dirty="0"/>
            </a:br>
            <a:r>
              <a:rPr lang="en-US" sz="1000" dirty="0"/>
              <a:t>            </a:t>
            </a:r>
            <a:r>
              <a:rPr lang="en-US" sz="1000" dirty="0" err="1"/>
              <a:t>DialogHelper.alert</a:t>
            </a:r>
            <a:r>
              <a:rPr lang="en-US" sz="1000" dirty="0"/>
              <a:t>(this, "Update successfully");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this.InvoiceID</a:t>
            </a:r>
            <a:r>
              <a:rPr lang="en-US" sz="1000" dirty="0"/>
              <a:t> = </a:t>
            </a:r>
            <a:r>
              <a:rPr lang="en-US" sz="1000" dirty="0" err="1"/>
              <a:t>purchaseInvoiceDAO.lastPurchaseInvoiceID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} catch (Exception e) {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DialogHelper.alert</a:t>
            </a:r>
            <a:r>
              <a:rPr lang="en-US" sz="1000" dirty="0"/>
              <a:t>(this, "Insert </a:t>
            </a:r>
            <a:r>
              <a:rPr lang="en-US" sz="1000" dirty="0" err="1"/>
              <a:t>failsed</a:t>
            </a:r>
            <a:r>
              <a:rPr lang="en-US" sz="1000" dirty="0"/>
              <a:t>");</a:t>
            </a:r>
          </a:p>
          <a:p>
            <a:r>
              <a:rPr lang="en-US" sz="1000" dirty="0"/>
              <a:t>            </a:t>
            </a:r>
            <a:r>
              <a:rPr lang="en-US" sz="1000" dirty="0" err="1"/>
              <a:t>e.printStackTrace</a:t>
            </a:r>
            <a:r>
              <a:rPr lang="en-US" sz="1000" dirty="0"/>
              <a:t>();</a:t>
            </a:r>
          </a:p>
          <a:p>
            <a:r>
              <a:rPr lang="en-US" sz="1000" dirty="0"/>
              <a:t>        }</a:t>
            </a:r>
          </a:p>
          <a:p>
            <a:r>
              <a:rPr lang="en-US" sz="1000" dirty="0"/>
              <a:t>    }</a:t>
            </a:r>
          </a:p>
          <a:p>
            <a:br>
              <a:rPr lang="en-US" sz="1000" dirty="0"/>
            </a:b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620" r="-208" b="2005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8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slide is set up with a spot for different types of content. Use the slide template that makes sense for your project. </a:t>
            </a:r>
          </a:p>
          <a:p>
            <a:r>
              <a:rPr lang="en-US" dirty="0"/>
              <a:t>Make sure you set up your presentation for success with a Title or Lead card that sets up your cards for your audience.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5DA89-9689-4EB7-83A3-32913C232C3C}">
  <ds:schemaRefs>
    <ds:schemaRef ds:uri="http://schemas.openxmlformats.org/package/2006/metadata/core-properties"/>
    <ds:schemaRef ds:uri="http://purl.org/dc/dcmitype/"/>
    <ds:schemaRef ds:uri="http://www.w3.org/XML/1998/namespace"/>
    <ds:schemaRef ds:uri="9331ba5b-6cc6-4471-b41d-75646e727926"/>
    <ds:schemaRef ds:uri="2cba72be-cf7f-4857-8d3e-d47e769a6026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1254</Words>
  <Application>Microsoft Office PowerPoint</Application>
  <PresentationFormat>Widescreen</PresentationFormat>
  <Paragraphs>107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Impact</vt:lpstr>
      <vt:lpstr>Segoe UI Black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Phân tích và thiết kế</vt:lpstr>
      <vt:lpstr>Directions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Chức năng bán thuốc (Hóa đơn xuất)</vt:lpstr>
      <vt:lpstr>Chức năng in hóa đơn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2020-05-03T13:52:59Z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